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C8-9417-4790-BE20-E863FFCF5240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24B7-C826-47C2-9C5E-FCF1F66CBF0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C8-9417-4790-BE20-E863FFCF5240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24B7-C826-47C2-9C5E-FCF1F66CBF0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C8-9417-4790-BE20-E863FFCF5240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24B7-C826-47C2-9C5E-FCF1F66CBF0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C8-9417-4790-BE20-E863FFCF5240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24B7-C826-47C2-9C5E-FCF1F66CBF0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C8-9417-4790-BE20-E863FFCF5240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24B7-C826-47C2-9C5E-FCF1F66CBF0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C8-9417-4790-BE20-E863FFCF5240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24B7-C826-47C2-9C5E-FCF1F66CBF0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C8-9417-4790-BE20-E863FFCF5240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24B7-C826-47C2-9C5E-FCF1F66CBF0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C8-9417-4790-BE20-E863FFCF5240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24B7-C826-47C2-9C5E-FCF1F66CBF0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C8-9417-4790-BE20-E863FFCF5240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24B7-C826-47C2-9C5E-FCF1F66CBF0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C8-9417-4790-BE20-E863FFCF5240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24B7-C826-47C2-9C5E-FCF1F66CBF0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5C8-9417-4790-BE20-E863FFCF5240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24B7-C826-47C2-9C5E-FCF1F66CBF0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B45C8-9417-4790-BE20-E863FFCF5240}" type="datetimeFigureOut">
              <a:rPr lang="el-GR" smtClean="0"/>
              <a:t>20/4/2014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24B7-C826-47C2-9C5E-FCF1F66CBF0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Artist 13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l-GR" dirty="0"/>
          </a:p>
        </p:txBody>
      </p:sp>
      <p:pic>
        <p:nvPicPr>
          <p:cNvPr id="4" name="3 - Θέση περιεχομένου" descr="26-12440224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5752" y="1600200"/>
            <a:ext cx="3672496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l-GR" dirty="0"/>
          </a:p>
        </p:txBody>
      </p:sp>
      <p:pic>
        <p:nvPicPr>
          <p:cNvPr id="4" name="3 - Θέση περιεχομένου" descr="389px-Picabia_Machine_Tur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643050"/>
            <a:ext cx="3175270" cy="489758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Giorgione</a:t>
            </a:r>
            <a:r>
              <a:rPr lang="de-DE" sz="2000" i="1" dirty="0" err="1" smtClean="0">
                <a:latin typeface="Times New Roman" pitchFamily="18" charset="0"/>
                <a:cs typeface="Times New Roman" pitchFamily="18" charset="0"/>
              </a:rPr>
              <a:t>Sleeping</a:t>
            </a:r>
            <a:r>
              <a:rPr lang="de-DE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i="1" dirty="0">
                <a:latin typeface="Times New Roman" pitchFamily="18" charset="0"/>
                <a:cs typeface="Times New Roman" pitchFamily="18" charset="0"/>
              </a:rPr>
              <a:t>Venus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 (c.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1510)Gemäldegalerie Alte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Meister,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Dresden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Louise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Bourgeois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Spider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in National Gallery of Art Sculpture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Garden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Washington,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Marc Chagall, 1912,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Calvary (Golgotha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174.6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 192.4 cm, Museum of Modern Art, New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York.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Gerhard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Richter 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with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Child 1995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46 cm x 41 cm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Oil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canvas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Joan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Miró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Dona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Ocell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1982, Barcelona, Spain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Ernst Ludwig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Kirchner </a:t>
            </a:r>
            <a:r>
              <a:rPr lang="de-DE" sz="2000" i="1" dirty="0" smtClean="0">
                <a:latin typeface="Times New Roman" pitchFamily="18" charset="0"/>
                <a:cs typeface="Times New Roman" pitchFamily="18" charset="0"/>
              </a:rPr>
              <a:t>Selbstbildnis </a:t>
            </a:r>
            <a:r>
              <a:rPr lang="de-DE" sz="2000" i="1" dirty="0">
                <a:latin typeface="Times New Roman" pitchFamily="18" charset="0"/>
                <a:cs typeface="Times New Roman" pitchFamily="18" charset="0"/>
              </a:rPr>
              <a:t>als Kranker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, 1918, Pinakothek der Moderne,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München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Giotto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Lamentation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(The Mourning of Christ)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Cappella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Scrovegni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Frank Stella,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Fahne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Hoch!,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1959,Whitney Museum of American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Georg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Baselitz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Fingermalerei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Schwarze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Elke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1973, 162 x 130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cm,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Private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Collection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Francis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Picabia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Machine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Turn Quickly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1916-1918, tempera on paper, National Gallery of Art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l-GR" dirty="0"/>
          </a:p>
        </p:txBody>
      </p:sp>
      <p:pic>
        <p:nvPicPr>
          <p:cNvPr id="4" name="3 - Θέση περιεχομένου" descr="Giorgione_-_Sleeping_Venus_-_Google_Art_Project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819" y="1600200"/>
            <a:ext cx="734436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l-GR" dirty="0"/>
          </a:p>
        </p:txBody>
      </p:sp>
      <p:pic>
        <p:nvPicPr>
          <p:cNvPr id="4" name="3 - Θέση περιεχομένου" descr="800px-USA-National_Gallery_of_Art_Sculpture_Gard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14488"/>
            <a:ext cx="6805959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l-GR" dirty="0"/>
          </a:p>
        </p:txBody>
      </p:sp>
      <p:pic>
        <p:nvPicPr>
          <p:cNvPr id="4" name="3 - Θέση περιεχομένου" descr="655px-Marc_Chagall,_1912,_Calvary_(Golgotha)_Christus_gewidmet,_oil_on_canvas,_174.6_x_192.4_cm,_Museum_of_Modern_Art,_New_Yo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7454" y="1600200"/>
            <a:ext cx="4949091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l-GR" dirty="0"/>
          </a:p>
        </p:txBody>
      </p:sp>
      <p:pic>
        <p:nvPicPr>
          <p:cNvPr id="4" name="3 - Θέση περιεχομένου" descr="167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845" y="1600200"/>
            <a:ext cx="4028309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l-GR" dirty="0"/>
          </a:p>
        </p:txBody>
      </p:sp>
      <p:pic>
        <p:nvPicPr>
          <p:cNvPr id="4" name="3 - Θέση περιεχομένου" descr="220px-Dona_i_Oce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1500174"/>
            <a:ext cx="2574622" cy="493859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l-GR" dirty="0"/>
          </a:p>
        </p:txBody>
      </p:sp>
      <p:pic>
        <p:nvPicPr>
          <p:cNvPr id="4" name="3 - Θέση περιεχομένου" descr="700px-Ernst_Ludwig_Kirchner_Selbstbildnis_als_Kranker_1918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447" y="1600200"/>
            <a:ext cx="528910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l-GR" dirty="0"/>
          </a:p>
        </p:txBody>
      </p:sp>
      <p:pic>
        <p:nvPicPr>
          <p:cNvPr id="4" name="3 - Θέση περιεχομένου" descr="Giotto_-_Scrovegni_-_-36-_-_Lamentation_(The_Mourning_of_Christ)_ad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071678"/>
            <a:ext cx="3786214" cy="351085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l-GR" dirty="0"/>
          </a:p>
        </p:txBody>
      </p:sp>
      <p:pic>
        <p:nvPicPr>
          <p:cNvPr id="4" name="3 - Θέση περιεχομένου" descr="DFHFrankStel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500174"/>
            <a:ext cx="2995628" cy="502622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</Words>
  <Application>Microsoft Office PowerPoint</Application>
  <PresentationFormat>Προβολή στην οθόνη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Artist 13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Artist 13</dc:title>
  <dc:creator>Έλενα</dc:creator>
  <cp:lastModifiedBy>Έλενα</cp:lastModifiedBy>
  <cp:revision>1</cp:revision>
  <dcterms:created xsi:type="dcterms:W3CDTF">2014-04-20T15:11:00Z</dcterms:created>
  <dcterms:modified xsi:type="dcterms:W3CDTF">2014-04-20T15:41:29Z</dcterms:modified>
</cp:coreProperties>
</file>