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E2CB-72B2-4707-893E-165E19367195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B8F78-A14E-445A-921C-B854292D609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21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6" name="5 - Θέση περιεχομένου" descr="αρχείο λήψης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643050"/>
            <a:ext cx="3138503" cy="41900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andy_warhol_19281987__mao_1972-142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214554"/>
            <a:ext cx="3048013" cy="303582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Μονή της Χώρας, 1316-1321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 Άγγελος κουβαλάει τον Παράδεισο: ο Παράδεισος ως Κοχλίας: με τον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Ηλιο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τη Σελήνη τ’ άστρα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James Abbott McNeill Whistler.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At the Piano.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1858-59.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Taft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Museum, Cincinnati, OH,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Kurt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Schwitters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i="1" dirty="0" smtClean="0"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2000" i="1" dirty="0" err="1">
                <a:latin typeface="Times New Roman" pitchFamily="18" charset="0"/>
                <a:cs typeface="Times New Roman" pitchFamily="18" charset="0"/>
              </a:rPr>
              <a:t>Undbild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, 1919, Staatsgalerie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Stuttgart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Μιχαήλ Δαμασκηνός, "Η προσκύνησις των μάγων", Συλλογή Αγ. Αικατερίνης Ηράκλειο, 16ος αι.</a:t>
            </a:r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Grayson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Perry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lamentation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2012,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Victoria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Gallery,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London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Jannis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Kounellis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Tramway,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Glasgow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Pieter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Bruegel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Procession to Calvary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1564 (230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Kb)124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170 cm;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Kunsthistorisches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Museum Wien,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Vienna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Georges Braque.</a:t>
            </a:r>
            <a:r>
              <a:rPr lang="en-US" sz="2000" dirty="0"/>
              <a:t> </a:t>
            </a:r>
            <a:r>
              <a:rPr lang="en-US" sz="2000" b="1" i="1" dirty="0"/>
              <a:t>Still Life with Musical Instruments.</a:t>
            </a:r>
            <a:r>
              <a:rPr lang="en-US" sz="2000" dirty="0"/>
              <a:t> 1908. </a:t>
            </a:r>
            <a:r>
              <a:rPr lang="en-US" sz="2000" dirty="0" smtClean="0"/>
              <a:t> </a:t>
            </a:r>
            <a:r>
              <a:rPr lang="en-US" sz="2000" dirty="0"/>
              <a:t>50 x 61 cm. </a:t>
            </a:r>
            <a:r>
              <a:rPr lang="en-US" sz="2000" dirty="0" err="1"/>
              <a:t>Kunstmuseum</a:t>
            </a:r>
            <a:r>
              <a:rPr lang="en-US" sz="2000" dirty="0"/>
              <a:t> Basel, Basel, Switzerland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Tamara de </a:t>
            </a:r>
            <a:r>
              <a:rPr lang="en-US" sz="2000" dirty="0" err="1" smtClean="0"/>
              <a:t>Lempicka</a:t>
            </a:r>
            <a:r>
              <a:rPr lang="en-US" sz="2000" dirty="0" smtClean="0"/>
              <a:t> </a:t>
            </a:r>
            <a:r>
              <a:rPr lang="en-US" sz="2000" i="1" dirty="0" smtClean="0"/>
              <a:t>Young Lady with Gloves</a:t>
            </a:r>
            <a:r>
              <a:rPr lang="en-US" sz="2000" dirty="0" smtClean="0"/>
              <a:t>, 1933</a:t>
            </a:r>
            <a:r>
              <a:rPr lang="en-US" sz="2000" b="1" dirty="0"/>
              <a:t>,</a:t>
            </a:r>
            <a:r>
              <a:rPr lang="en-US" sz="2000" dirty="0" smtClean="0"/>
              <a:t>Musee</a:t>
            </a:r>
            <a:r>
              <a:rPr lang="en-US" sz="2000" dirty="0" smtClean="0"/>
              <a:t>National </a:t>
            </a:r>
            <a:r>
              <a:rPr lang="en-US" sz="2000" dirty="0" err="1" smtClean="0"/>
              <a:t>D'Art</a:t>
            </a:r>
            <a:r>
              <a:rPr lang="en-US" sz="2000" dirty="0" smtClean="0"/>
              <a:t> </a:t>
            </a:r>
            <a:r>
              <a:rPr lang="en-US" sz="2000" dirty="0" err="1" smtClean="0"/>
              <a:t>Moderne</a:t>
            </a:r>
            <a:r>
              <a:rPr lang="en-US" sz="2000" dirty="0" smtClean="0"/>
              <a:t>, Centre Pompidou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Andy </a:t>
            </a:r>
            <a:r>
              <a:rPr lang="en-US" sz="2000" dirty="0" smtClean="0"/>
              <a:t>Warhol  </a:t>
            </a:r>
            <a:r>
              <a:rPr lang="en-US" sz="2000" i="1" dirty="0" smtClean="0"/>
              <a:t>Mao</a:t>
            </a:r>
            <a:r>
              <a:rPr lang="en-US" sz="2000" i="1" dirty="0"/>
              <a:t> </a:t>
            </a:r>
            <a:r>
              <a:rPr lang="en-US" sz="2000" dirty="0" smtClean="0"/>
              <a:t>1972 Warhol Foundation 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928802"/>
            <a:ext cx="5006246" cy="33012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whistler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1268" y="1600200"/>
            <a:ext cx="616146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240px-DasUndbil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785926"/>
            <a:ext cx="3569510" cy="452137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nativity0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214422"/>
            <a:ext cx="4048145" cy="51816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Grayson-Perry-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500" y="2072481"/>
            <a:ext cx="7239000" cy="3581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TJK-0712-09293-600x5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4318" y="1600200"/>
            <a:ext cx="4875364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071678"/>
            <a:ext cx="4631798" cy="342504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braque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579" y="1600200"/>
            <a:ext cx="5328842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21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21</dc:title>
  <dc:creator>Έλενα</dc:creator>
  <cp:lastModifiedBy>Έλενα</cp:lastModifiedBy>
  <cp:revision>1</cp:revision>
  <dcterms:created xsi:type="dcterms:W3CDTF">2014-04-21T11:12:44Z</dcterms:created>
  <dcterms:modified xsi:type="dcterms:W3CDTF">2014-04-21T12:44:20Z</dcterms:modified>
</cp:coreProperties>
</file>