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94" r:id="rId2"/>
  </p:sldMasterIdLst>
  <p:sldIdLst>
    <p:sldId id="256" r:id="rId3"/>
    <p:sldId id="267" r:id="rId4"/>
    <p:sldId id="268" r:id="rId5"/>
    <p:sldId id="257" r:id="rId6"/>
    <p:sldId id="260" r:id="rId7"/>
    <p:sldId id="261" r:id="rId8"/>
    <p:sldId id="262" r:id="rId9"/>
    <p:sldId id="269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3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0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5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3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6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0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2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1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5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6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0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8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B7C2FE-B334-4E71-8BB3-0E65B07724C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08AA47-AB4E-4AC5-8CB8-E053EB48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66197" y="1605152"/>
            <a:ext cx="14363114" cy="716018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ΔΙΕΥΡΥΜΕΝΗ ΠΡΑΚΤΙΚΗ ΑΣΚΗΣΗ</a:t>
            </a:r>
            <a:b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Δημοτικό Σχολείο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Γακηλάζος Κωνσταντίνος</a:t>
            </a:r>
          </a:p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ΑΕΜ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5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3248605" y="798995"/>
            <a:ext cx="6490122" cy="316497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1484311" y="932112"/>
            <a:ext cx="4311182" cy="316497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7018986" y="932112"/>
            <a:ext cx="4484036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3662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Φάσεις Δ.Π.Α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διευρυμένη πρακτική άσκηση χωρίστηκε κυρίως σε δύο φάσεις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Διδασκαλίες </a:t>
            </a:r>
          </a:p>
          <a:p>
            <a:pPr marL="0" indent="0"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Ζωγραφιές στους τοίχους του σχολείου</a:t>
            </a:r>
          </a:p>
        </p:txBody>
      </p:sp>
    </p:spTree>
    <p:extLst>
      <p:ext uri="{BB962C8B-B14F-4D97-AF65-F5344CB8AC3E}">
        <p14:creationId xmlns:p14="http://schemas.microsoft.com/office/powerpoint/2010/main" val="362734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ΔΙΔΑΣΚΑΛΙΕΣ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Φωτογραφικό υλικό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2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σε ένα απο τα μαθήματα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0" b="35570"/>
          <a:stretch>
            <a:fillRect/>
          </a:stretch>
        </p:blipFill>
        <p:spPr>
          <a:xfrm>
            <a:off x="1595979" y="1074177"/>
            <a:ext cx="4248230" cy="3164976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6188765" y="1074177"/>
            <a:ext cx="440993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3101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4311" y="5016234"/>
            <a:ext cx="10018711" cy="56673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φέρνουν τα δημιουργήματα τους ώστε να κάνουμε μια σύνθεση με την τεχνική του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κολάζ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1816169" y="932112"/>
            <a:ext cx="4001536" cy="3164976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6745357" y="932112"/>
            <a:ext cx="433346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964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Κολλώντας τα λουλούδια των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παιδιών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6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484309" y="5410200"/>
            <a:ext cx="10018713" cy="1447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9" y="125692"/>
            <a:ext cx="7044724" cy="5284508"/>
          </a:xfrm>
        </p:spPr>
      </p:pic>
    </p:spTree>
    <p:extLst>
      <p:ext uri="{BB962C8B-B14F-4D97-AF65-F5344CB8AC3E}">
        <p14:creationId xmlns:p14="http://schemas.microsoft.com/office/powerpoint/2010/main" val="136704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ΖΩΓΡΑΦΙΕΣ ΣΤΟΥΣ ΤΟΙΧΟΥΣ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Φωτογραφικό υλικό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3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Κάποια απο τα προσχέδια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459473"/>
            <a:ext cx="3082691" cy="4110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75" y="459473"/>
            <a:ext cx="3082691" cy="41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82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330</TotalTime>
  <Words>71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Times New Roman</vt:lpstr>
      <vt:lpstr>Wingdings 2</vt:lpstr>
      <vt:lpstr>HDOfficeLightV0</vt:lpstr>
      <vt:lpstr>Parallax</vt:lpstr>
      <vt:lpstr>ΔΙΕΥΡΥΜΕΝΗ ΠΡΑΚΤΙΚΗ ΑΣΚΗΣΗ 1ο Δημοτικό Σχολείο</vt:lpstr>
      <vt:lpstr>Φάσεις Δ.Π.Α</vt:lpstr>
      <vt:lpstr>ΔΙΔΑΣΚΑΛΙΕΣ</vt:lpstr>
      <vt:lpstr>Μέσα σε ένα απο τα μαθήματα</vt:lpstr>
      <vt:lpstr>Τα παιδιά φέρνουν τα δημιουργήματα τους ώστε να κάνουμε μια σύνθεση με την τεχνική του κολάζ</vt:lpstr>
      <vt:lpstr>Κολλώντας τα λουλούδια των παιδιών</vt:lpstr>
      <vt:lpstr>PowerPoint Presentation</vt:lpstr>
      <vt:lpstr>ΖΩΓΡΑΦΙΕΣ ΣΤΟΥΣ ΤΟΙΧΟΥΣ</vt:lpstr>
      <vt:lpstr>Κάποια απο τα προσχέδια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ΔΙΕΥΡΥΜΕΝΗ  ΠΡΑΚΤΙΚΗ ΑΣΚΗΣΗ</dc:title>
  <dc:creator>Razzier</dc:creator>
  <cp:lastModifiedBy>Razzier</cp:lastModifiedBy>
  <cp:revision>7</cp:revision>
  <dcterms:created xsi:type="dcterms:W3CDTF">2015-06-23T00:41:06Z</dcterms:created>
  <dcterms:modified xsi:type="dcterms:W3CDTF">2015-06-23T08:00:52Z</dcterms:modified>
</cp:coreProperties>
</file>